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2" r:id="rId2"/>
    <p:sldId id="284" r:id="rId3"/>
    <p:sldId id="28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830"/>
  </p:normalViewPr>
  <p:slideViewPr>
    <p:cSldViewPr snapToGrid="0">
      <p:cViewPr varScale="1">
        <p:scale>
          <a:sx n="83" d="100"/>
          <a:sy n="83" d="100"/>
        </p:scale>
        <p:origin x="48" y="4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9/18/2022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9/18/2022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5375"/>
            <a:ext cx="9144000" cy="2387600"/>
          </a:xfrm>
        </p:spPr>
        <p:txBody>
          <a:bodyPr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035" y="1237128"/>
            <a:ext cx="9296401" cy="352312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FC52E-C6BD-C764-0D5B-E28D447E4DB0}"/>
              </a:ext>
            </a:extLst>
          </p:cNvPr>
          <p:cNvSpPr txBox="1"/>
          <p:nvPr/>
        </p:nvSpPr>
        <p:spPr>
          <a:xfrm>
            <a:off x="3048000" y="3021123"/>
            <a:ext cx="60960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‘NEXT STEPS’ FOR FACILITY EXPLORATION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September 24, 2022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C959-33E2-2DCB-F81E-A768A212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The Next Phase of exploration will take place over the next 12 months: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47A3-F0CC-34D1-915C-9FF6296E6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j-lt"/>
              </a:rPr>
              <a:t>It will include:</a:t>
            </a:r>
          </a:p>
          <a:p>
            <a:r>
              <a:rPr lang="en-US" dirty="0">
                <a:latin typeface="+mj-lt"/>
              </a:rPr>
              <a:t>Holding quarterly workshops with the Community through 2023 – to explore the short, mid-term and long-term options for its facilities.  The next workshop is scheduled for Saturday, January 7, 2023.</a:t>
            </a:r>
          </a:p>
          <a:p>
            <a:r>
              <a:rPr lang="en-US" dirty="0">
                <a:latin typeface="+mj-lt"/>
              </a:rPr>
              <a:t>Meeting with leadership of the United Methodist Church about their long-term facility plans, and exploring potential co-use of their property and other options.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A05E1-5F6B-D6D7-BD94-5F1B26652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9134763" y="6594764"/>
            <a:ext cx="563417" cy="244116"/>
          </a:xfrm>
        </p:spPr>
        <p:txBody>
          <a:bodyPr/>
          <a:lstStyle/>
          <a:p>
            <a:r>
              <a:rPr lang="en-US" dirty="0"/>
              <a:t>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B2563-3265-8E45-4180-73CCB945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71854" y="6464808"/>
            <a:ext cx="8977745" cy="3108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D2EB9-0BF3-74D7-460D-FC54B74E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546" y="6391564"/>
            <a:ext cx="3463636" cy="384140"/>
          </a:xfrm>
        </p:spPr>
        <p:txBody>
          <a:bodyPr/>
          <a:lstStyle/>
          <a:p>
            <a:r>
              <a:rPr lang="en-US" dirty="0"/>
              <a:t>Facilities Exploration Workshop September 24</a:t>
            </a:r>
          </a:p>
        </p:txBody>
      </p:sp>
    </p:spTree>
    <p:extLst>
      <p:ext uri="{BB962C8B-B14F-4D97-AF65-F5344CB8AC3E}">
        <p14:creationId xmlns:p14="http://schemas.microsoft.com/office/powerpoint/2010/main" val="250073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C959-33E2-2DCB-F81E-A768A212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It also includes: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47A3-F0CC-34D1-915C-9FF6296E6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Preparing schematic plans for possible remodeling/expansion of the South Church street building.</a:t>
            </a:r>
          </a:p>
          <a:p>
            <a:r>
              <a:rPr lang="en-US" b="1" dirty="0"/>
              <a:t>Engaging a real estate consultant to investigate options for possible relocation sites.</a:t>
            </a:r>
          </a:p>
          <a:p>
            <a:r>
              <a:rPr lang="en-US" b="1" dirty="0"/>
              <a:t>Conducting field trips to other UU facilities in order to gather information about facility plans and usage.</a:t>
            </a:r>
          </a:p>
          <a:p>
            <a:r>
              <a:rPr lang="en-US" b="1" dirty="0"/>
              <a:t>Reporting to the Board, leadership groups and the Community in the second part of 2023 regarding its findings and recommendations for the UUCM facility.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B2563-3265-8E45-4180-73CCB945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788" y="6501922"/>
            <a:ext cx="4118565" cy="310896"/>
          </a:xfrm>
        </p:spPr>
        <p:txBody>
          <a:bodyPr/>
          <a:lstStyle/>
          <a:p>
            <a:r>
              <a:rPr lang="en-US" dirty="0"/>
              <a:t>Facilities Exploration Workshop September 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D2EB9-0BF3-74D7-460D-FC54B74E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0770" y="6464808"/>
            <a:ext cx="987552" cy="310896"/>
          </a:xfrm>
        </p:spPr>
        <p:txBody>
          <a:bodyPr/>
          <a:lstStyle/>
          <a:p>
            <a:r>
              <a:rPr lang="en-US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204782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s_Organic_Presentation_Win32_SW_v10.potx" id="{6F7A4518-677F-49D0-AD76-8F0F7DEFB1E5}" vid="{F577DF72-62B0-42B0-B34E-786789A797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{5F930325-18BE-402C-8343-A04131EE1C09}tf11964407_win32</Template>
  <TotalTime>42</TotalTime>
  <Words>181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Courier New</vt:lpstr>
      <vt:lpstr>Gill Sans Nova</vt:lpstr>
      <vt:lpstr>Gill Sans Nova Light</vt:lpstr>
      <vt:lpstr>Sagona Book</vt:lpstr>
      <vt:lpstr>Office Theme</vt:lpstr>
      <vt:lpstr>  </vt:lpstr>
      <vt:lpstr>The Next Phase of exploration will take place over the next 12 months:</vt:lpstr>
      <vt:lpstr>It also includes: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</dc:title>
  <dc:creator>VicePresident</dc:creator>
  <cp:lastModifiedBy>VicePresident</cp:lastModifiedBy>
  <cp:revision>4</cp:revision>
  <dcterms:created xsi:type="dcterms:W3CDTF">2022-09-18T21:58:41Z</dcterms:created>
  <dcterms:modified xsi:type="dcterms:W3CDTF">2022-09-18T22:41:32Z</dcterms:modified>
</cp:coreProperties>
</file>